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5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8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8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72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7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85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00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0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99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9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98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37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2D1CA-913D-418A-ADCB-8FCAB4465EB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7E9E-19E3-4F35-8D01-37A65E302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00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96B973-4BC8-81F8-A070-794A247E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5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BDBD0-095C-024F-E03E-C3E6CB488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0"/>
            <a:ext cx="6477000" cy="6858000"/>
          </a:xfrm>
        </p:spPr>
      </p:pic>
    </p:spTree>
    <p:extLst>
      <p:ext uri="{BB962C8B-B14F-4D97-AF65-F5344CB8AC3E}">
        <p14:creationId xmlns:p14="http://schemas.microsoft.com/office/powerpoint/2010/main" val="42337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C42E5-85F6-5390-4F27-29D88EDDE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70201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7C6E0-2AFB-F653-E5CD-79D1462A8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414139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D2C06-37A9-9611-BB27-D0BDA174B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50" y="-11590"/>
            <a:ext cx="6869590" cy="6869590"/>
          </a:xfrm>
        </p:spPr>
      </p:pic>
    </p:spTree>
    <p:extLst>
      <p:ext uri="{BB962C8B-B14F-4D97-AF65-F5344CB8AC3E}">
        <p14:creationId xmlns:p14="http://schemas.microsoft.com/office/powerpoint/2010/main" val="99718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1F3C9-582E-2568-2DEB-D6519346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0"/>
            <a:ext cx="6416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9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F3E0EA-0005-E192-2968-BE5BCCC9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00" y="-19862"/>
            <a:ext cx="6918800" cy="68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0D5D4-E397-3D20-3497-9495D704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10" y="0"/>
            <a:ext cx="6919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FCC4B-A4A9-3787-D9D7-4FD1BE681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89670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D30FC-7902-8ECF-2D10-C14E78662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680" y="0"/>
            <a:ext cx="6537960" cy="6858000"/>
          </a:xfrm>
        </p:spPr>
      </p:pic>
    </p:spTree>
    <p:extLst>
      <p:ext uri="{BB962C8B-B14F-4D97-AF65-F5344CB8AC3E}">
        <p14:creationId xmlns:p14="http://schemas.microsoft.com/office/powerpoint/2010/main" val="127253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F0E05B-6A21-8E8D-1DD1-10BE6205B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73AEE97-F226-97F7-2C79-60F79864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0"/>
            <a:ext cx="6850698" cy="68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25BB6B-E6E1-CA18-D259-A30EBAEE5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3" y="-42307"/>
            <a:ext cx="6942614" cy="6942614"/>
          </a:xfrm>
        </p:spPr>
      </p:pic>
    </p:spTree>
    <p:extLst>
      <p:ext uri="{BB962C8B-B14F-4D97-AF65-F5344CB8AC3E}">
        <p14:creationId xmlns:p14="http://schemas.microsoft.com/office/powerpoint/2010/main" val="419193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73B88B-8877-7941-6FD8-EBA620A21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222484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E3AE4-AE58-0449-1BF2-24C4D98B5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66" y="0"/>
            <a:ext cx="6957854" cy="6957854"/>
          </a:xfrm>
        </p:spPr>
      </p:pic>
    </p:spTree>
    <p:extLst>
      <p:ext uri="{BB962C8B-B14F-4D97-AF65-F5344CB8AC3E}">
        <p14:creationId xmlns:p14="http://schemas.microsoft.com/office/powerpoint/2010/main" val="293645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041FC-DC4D-B699-B543-91455CD86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411738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329AD-0026-23E6-8FEC-DA6BDB4E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272026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CE580-31FC-950B-8157-1A19C5F5A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71397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shaina pereira</dc:creator>
  <cp:lastModifiedBy>shaina pereira</cp:lastModifiedBy>
  <cp:revision>5</cp:revision>
  <dcterms:created xsi:type="dcterms:W3CDTF">2024-09-20T13:56:51Z</dcterms:created>
  <dcterms:modified xsi:type="dcterms:W3CDTF">2024-09-21T15:07:26Z</dcterms:modified>
</cp:coreProperties>
</file>